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5"/>
  </p:notesMasterIdLst>
  <p:sldIdLst>
    <p:sldId id="258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2" r:id="rId10"/>
    <p:sldId id="269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1CF92-92BE-425A-BFE5-D868522B1BB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281547-C169-4820-86F7-07E008523C09}">
      <dgm:prSet/>
      <dgm:spPr/>
      <dgm:t>
        <a:bodyPr/>
        <a:lstStyle/>
        <a:p>
          <a:r>
            <a:rPr lang="fr-FR" dirty="0"/>
            <a:t>A-Présentation du projet et de ses objectifs</a:t>
          </a:r>
          <a:endParaRPr lang="en-US" dirty="0"/>
        </a:p>
      </dgm:t>
    </dgm:pt>
    <dgm:pt modelId="{E406D6CE-31D5-412B-98A1-9135BCD7F746}" type="parTrans" cxnId="{5F1ADFA2-247D-448F-937B-0EF48B7BB552}">
      <dgm:prSet/>
      <dgm:spPr/>
      <dgm:t>
        <a:bodyPr/>
        <a:lstStyle/>
        <a:p>
          <a:endParaRPr lang="en-US"/>
        </a:p>
      </dgm:t>
    </dgm:pt>
    <dgm:pt modelId="{9DE519A1-034C-406E-89EB-3B31E07E9DDA}" type="sibTrans" cxnId="{5F1ADFA2-247D-448F-937B-0EF48B7BB552}">
      <dgm:prSet/>
      <dgm:spPr/>
      <dgm:t>
        <a:bodyPr/>
        <a:lstStyle/>
        <a:p>
          <a:endParaRPr lang="en-US"/>
        </a:p>
      </dgm:t>
    </dgm:pt>
    <dgm:pt modelId="{DEC228C0-F4E9-4DDE-AC6B-C208EB4A5E80}">
      <dgm:prSet/>
      <dgm:spPr/>
      <dgm:t>
        <a:bodyPr/>
        <a:lstStyle/>
        <a:p>
          <a:r>
            <a:rPr lang="fr-FR" dirty="0"/>
            <a:t>1-Description du projet</a:t>
          </a:r>
          <a:endParaRPr lang="en-US" dirty="0"/>
        </a:p>
      </dgm:t>
    </dgm:pt>
    <dgm:pt modelId="{6993CE45-D9CD-4A29-9B30-5F1992F3E92C}" type="parTrans" cxnId="{1404A9B6-721E-43AA-82A2-3E55F7C7B154}">
      <dgm:prSet/>
      <dgm:spPr/>
      <dgm:t>
        <a:bodyPr/>
        <a:lstStyle/>
        <a:p>
          <a:endParaRPr lang="en-US"/>
        </a:p>
      </dgm:t>
    </dgm:pt>
    <dgm:pt modelId="{5FCF9CA7-25F2-42D5-9F58-83F88811CBC3}" type="sibTrans" cxnId="{1404A9B6-721E-43AA-82A2-3E55F7C7B154}">
      <dgm:prSet/>
      <dgm:spPr/>
      <dgm:t>
        <a:bodyPr/>
        <a:lstStyle/>
        <a:p>
          <a:endParaRPr lang="en-US"/>
        </a:p>
      </dgm:t>
    </dgm:pt>
    <dgm:pt modelId="{5CF31AB5-A3D2-42BA-9712-881AAF9EF960}">
      <dgm:prSet/>
      <dgm:spPr/>
      <dgm:t>
        <a:bodyPr/>
        <a:lstStyle/>
        <a:p>
          <a:r>
            <a:rPr lang="fr-FR" dirty="0"/>
            <a:t>2-Description des objectifs du projet</a:t>
          </a:r>
          <a:endParaRPr lang="en-US" dirty="0"/>
        </a:p>
      </dgm:t>
    </dgm:pt>
    <dgm:pt modelId="{0806EAC4-5B20-4275-8196-58718D7589C7}" type="parTrans" cxnId="{1F5CA178-08D7-4F31-9F81-C8F7FE151046}">
      <dgm:prSet/>
      <dgm:spPr/>
      <dgm:t>
        <a:bodyPr/>
        <a:lstStyle/>
        <a:p>
          <a:endParaRPr lang="en-US"/>
        </a:p>
      </dgm:t>
    </dgm:pt>
    <dgm:pt modelId="{F9B80658-8417-441A-9E2B-32FB4A395A5D}" type="sibTrans" cxnId="{1F5CA178-08D7-4F31-9F81-C8F7FE151046}">
      <dgm:prSet/>
      <dgm:spPr/>
      <dgm:t>
        <a:bodyPr/>
        <a:lstStyle/>
        <a:p>
          <a:endParaRPr lang="en-US"/>
        </a:p>
      </dgm:t>
    </dgm:pt>
    <dgm:pt modelId="{90E8B548-F910-4CF4-9C5A-3968E9A41F6C}">
      <dgm:prSet/>
      <dgm:spPr/>
      <dgm:t>
        <a:bodyPr/>
        <a:lstStyle/>
        <a:p>
          <a:r>
            <a:rPr lang="fr-FR"/>
            <a:t>B-Budget prévisionnel</a:t>
          </a:r>
          <a:endParaRPr lang="en-US"/>
        </a:p>
      </dgm:t>
    </dgm:pt>
    <dgm:pt modelId="{277063E2-B6F1-4FF9-9E79-FE87DF072AFE}" type="parTrans" cxnId="{25EDF0D0-7F7F-4774-89EA-99B67EF1DDC8}">
      <dgm:prSet/>
      <dgm:spPr/>
      <dgm:t>
        <a:bodyPr/>
        <a:lstStyle/>
        <a:p>
          <a:endParaRPr lang="en-US"/>
        </a:p>
      </dgm:t>
    </dgm:pt>
    <dgm:pt modelId="{05E491D5-AE33-47BC-83E0-16CF1B880FFC}" type="sibTrans" cxnId="{25EDF0D0-7F7F-4774-89EA-99B67EF1DDC8}">
      <dgm:prSet/>
      <dgm:spPr/>
      <dgm:t>
        <a:bodyPr/>
        <a:lstStyle/>
        <a:p>
          <a:endParaRPr lang="en-US"/>
        </a:p>
      </dgm:t>
    </dgm:pt>
    <dgm:pt modelId="{F0268C39-891B-4D41-A5D6-F0EF2E1FFA79}">
      <dgm:prSet/>
      <dgm:spPr/>
      <dgm:t>
        <a:bodyPr/>
        <a:lstStyle/>
        <a:p>
          <a:r>
            <a:rPr lang="fr-FR"/>
            <a:t>1-Dépenses</a:t>
          </a:r>
          <a:endParaRPr lang="en-US"/>
        </a:p>
      </dgm:t>
    </dgm:pt>
    <dgm:pt modelId="{A6E33730-5BCC-4191-A57D-4F7FD503B984}" type="parTrans" cxnId="{F9ED2CA2-C377-41E6-8717-311CF2A12F41}">
      <dgm:prSet/>
      <dgm:spPr/>
      <dgm:t>
        <a:bodyPr/>
        <a:lstStyle/>
        <a:p>
          <a:endParaRPr lang="en-US"/>
        </a:p>
      </dgm:t>
    </dgm:pt>
    <dgm:pt modelId="{400BE700-CDFA-4042-9C2F-4D6341385311}" type="sibTrans" cxnId="{F9ED2CA2-C377-41E6-8717-311CF2A12F41}">
      <dgm:prSet/>
      <dgm:spPr/>
      <dgm:t>
        <a:bodyPr/>
        <a:lstStyle/>
        <a:p>
          <a:endParaRPr lang="en-US"/>
        </a:p>
      </dgm:t>
    </dgm:pt>
    <dgm:pt modelId="{A1262214-149D-4F80-8B87-F046F9E74371}">
      <dgm:prSet/>
      <dgm:spPr/>
      <dgm:t>
        <a:bodyPr/>
        <a:lstStyle/>
        <a:p>
          <a:r>
            <a:rPr lang="fr-FR" dirty="0"/>
            <a:t>2-Ressources</a:t>
          </a:r>
          <a:endParaRPr lang="en-US" dirty="0"/>
        </a:p>
      </dgm:t>
    </dgm:pt>
    <dgm:pt modelId="{F0FE011D-EE6E-4B0D-9E4D-B02D481D3786}" type="parTrans" cxnId="{F286F058-9534-4327-ADD8-8B1D5DBAC382}">
      <dgm:prSet/>
      <dgm:spPr/>
      <dgm:t>
        <a:bodyPr/>
        <a:lstStyle/>
        <a:p>
          <a:endParaRPr lang="en-US"/>
        </a:p>
      </dgm:t>
    </dgm:pt>
    <dgm:pt modelId="{EED04F9A-81F7-4360-9BEE-058B3B5F3734}" type="sibTrans" cxnId="{F286F058-9534-4327-ADD8-8B1D5DBAC382}">
      <dgm:prSet/>
      <dgm:spPr/>
      <dgm:t>
        <a:bodyPr/>
        <a:lstStyle/>
        <a:p>
          <a:endParaRPr lang="en-US"/>
        </a:p>
      </dgm:t>
    </dgm:pt>
    <dgm:pt modelId="{12985104-54D1-42F4-A623-D5881CB4F48C}" type="pres">
      <dgm:prSet presAssocID="{D451CF92-92BE-425A-BFE5-D868522B1BB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F1B470B1-88F1-4A1E-9E0F-C0D6EE13EFCE}" type="pres">
      <dgm:prSet presAssocID="{CE281547-C169-4820-86F7-07E008523C09}" presName="thickLine" presStyleLbl="alignNode1" presStyleIdx="0" presStyleCnt="6"/>
      <dgm:spPr/>
    </dgm:pt>
    <dgm:pt modelId="{89989929-40F9-4DBC-9D86-882CEBA66995}" type="pres">
      <dgm:prSet presAssocID="{CE281547-C169-4820-86F7-07E008523C09}" presName="horz1" presStyleCnt="0"/>
      <dgm:spPr/>
    </dgm:pt>
    <dgm:pt modelId="{76BD680E-E660-4266-8A3E-E60964A8873F}" type="pres">
      <dgm:prSet presAssocID="{CE281547-C169-4820-86F7-07E008523C09}" presName="tx1" presStyleLbl="revTx" presStyleIdx="0" presStyleCnt="6"/>
      <dgm:spPr/>
      <dgm:t>
        <a:bodyPr/>
        <a:lstStyle/>
        <a:p>
          <a:endParaRPr lang="fr-FR"/>
        </a:p>
      </dgm:t>
    </dgm:pt>
    <dgm:pt modelId="{20D52D2E-F4AD-42AA-8EEE-A94FA34EC214}" type="pres">
      <dgm:prSet presAssocID="{CE281547-C169-4820-86F7-07E008523C09}" presName="vert1" presStyleCnt="0"/>
      <dgm:spPr/>
    </dgm:pt>
    <dgm:pt modelId="{4760362F-2436-4F18-B833-1C7D782D2860}" type="pres">
      <dgm:prSet presAssocID="{DEC228C0-F4E9-4DDE-AC6B-C208EB4A5E80}" presName="thickLine" presStyleLbl="alignNode1" presStyleIdx="1" presStyleCnt="6"/>
      <dgm:spPr/>
    </dgm:pt>
    <dgm:pt modelId="{03EBD879-E0E4-459C-B9F4-1530BD7FFA14}" type="pres">
      <dgm:prSet presAssocID="{DEC228C0-F4E9-4DDE-AC6B-C208EB4A5E80}" presName="horz1" presStyleCnt="0"/>
      <dgm:spPr/>
    </dgm:pt>
    <dgm:pt modelId="{30600101-7FB2-4336-AEEB-D93D96FDB147}" type="pres">
      <dgm:prSet presAssocID="{DEC228C0-F4E9-4DDE-AC6B-C208EB4A5E80}" presName="tx1" presStyleLbl="revTx" presStyleIdx="1" presStyleCnt="6"/>
      <dgm:spPr/>
      <dgm:t>
        <a:bodyPr/>
        <a:lstStyle/>
        <a:p>
          <a:endParaRPr lang="fr-FR"/>
        </a:p>
      </dgm:t>
    </dgm:pt>
    <dgm:pt modelId="{829C1E26-4899-4BD7-9F41-996FDF3DA222}" type="pres">
      <dgm:prSet presAssocID="{DEC228C0-F4E9-4DDE-AC6B-C208EB4A5E80}" presName="vert1" presStyleCnt="0"/>
      <dgm:spPr/>
    </dgm:pt>
    <dgm:pt modelId="{08BC1254-FF54-4513-ADCC-DB23450029FA}" type="pres">
      <dgm:prSet presAssocID="{5CF31AB5-A3D2-42BA-9712-881AAF9EF960}" presName="thickLine" presStyleLbl="alignNode1" presStyleIdx="2" presStyleCnt="6"/>
      <dgm:spPr/>
    </dgm:pt>
    <dgm:pt modelId="{E7274F7D-AF71-4AD1-B3EC-745C30C4D955}" type="pres">
      <dgm:prSet presAssocID="{5CF31AB5-A3D2-42BA-9712-881AAF9EF960}" presName="horz1" presStyleCnt="0"/>
      <dgm:spPr/>
    </dgm:pt>
    <dgm:pt modelId="{7BA74690-949A-4A06-A1E3-ED330C87AF6D}" type="pres">
      <dgm:prSet presAssocID="{5CF31AB5-A3D2-42BA-9712-881AAF9EF960}" presName="tx1" presStyleLbl="revTx" presStyleIdx="2" presStyleCnt="6"/>
      <dgm:spPr/>
      <dgm:t>
        <a:bodyPr/>
        <a:lstStyle/>
        <a:p>
          <a:endParaRPr lang="fr-FR"/>
        </a:p>
      </dgm:t>
    </dgm:pt>
    <dgm:pt modelId="{0041903C-325E-4CD7-8199-EEEFC2431422}" type="pres">
      <dgm:prSet presAssocID="{5CF31AB5-A3D2-42BA-9712-881AAF9EF960}" presName="vert1" presStyleCnt="0"/>
      <dgm:spPr/>
    </dgm:pt>
    <dgm:pt modelId="{C089EE66-3571-4637-9753-5FC93039D0EA}" type="pres">
      <dgm:prSet presAssocID="{90E8B548-F910-4CF4-9C5A-3968E9A41F6C}" presName="thickLine" presStyleLbl="alignNode1" presStyleIdx="3" presStyleCnt="6"/>
      <dgm:spPr/>
    </dgm:pt>
    <dgm:pt modelId="{7BF6D90B-5E04-40F0-A9AE-F9ECB5FF4B39}" type="pres">
      <dgm:prSet presAssocID="{90E8B548-F910-4CF4-9C5A-3968E9A41F6C}" presName="horz1" presStyleCnt="0"/>
      <dgm:spPr/>
    </dgm:pt>
    <dgm:pt modelId="{55527FCF-3AF4-44C1-904E-3B1F87217545}" type="pres">
      <dgm:prSet presAssocID="{90E8B548-F910-4CF4-9C5A-3968E9A41F6C}" presName="tx1" presStyleLbl="revTx" presStyleIdx="3" presStyleCnt="6"/>
      <dgm:spPr/>
      <dgm:t>
        <a:bodyPr/>
        <a:lstStyle/>
        <a:p>
          <a:endParaRPr lang="fr-FR"/>
        </a:p>
      </dgm:t>
    </dgm:pt>
    <dgm:pt modelId="{DC02363A-AAA5-4FB4-B19B-33E81FDF5C82}" type="pres">
      <dgm:prSet presAssocID="{90E8B548-F910-4CF4-9C5A-3968E9A41F6C}" presName="vert1" presStyleCnt="0"/>
      <dgm:spPr/>
    </dgm:pt>
    <dgm:pt modelId="{1DA138B5-6559-4340-A000-60452F614CEA}" type="pres">
      <dgm:prSet presAssocID="{F0268C39-891B-4D41-A5D6-F0EF2E1FFA79}" presName="thickLine" presStyleLbl="alignNode1" presStyleIdx="4" presStyleCnt="6"/>
      <dgm:spPr/>
    </dgm:pt>
    <dgm:pt modelId="{170D8B17-084A-4AA6-85EB-A09B2A0DAA74}" type="pres">
      <dgm:prSet presAssocID="{F0268C39-891B-4D41-A5D6-F0EF2E1FFA79}" presName="horz1" presStyleCnt="0"/>
      <dgm:spPr/>
    </dgm:pt>
    <dgm:pt modelId="{E6178813-EC5A-4EAB-88AD-18847C1286C6}" type="pres">
      <dgm:prSet presAssocID="{F0268C39-891B-4D41-A5D6-F0EF2E1FFA79}" presName="tx1" presStyleLbl="revTx" presStyleIdx="4" presStyleCnt="6"/>
      <dgm:spPr/>
      <dgm:t>
        <a:bodyPr/>
        <a:lstStyle/>
        <a:p>
          <a:endParaRPr lang="fr-FR"/>
        </a:p>
      </dgm:t>
    </dgm:pt>
    <dgm:pt modelId="{F86193B4-481C-4B69-9F34-62A8254CCB29}" type="pres">
      <dgm:prSet presAssocID="{F0268C39-891B-4D41-A5D6-F0EF2E1FFA79}" presName="vert1" presStyleCnt="0"/>
      <dgm:spPr/>
    </dgm:pt>
    <dgm:pt modelId="{879AE025-D180-4BCE-822E-57484B268815}" type="pres">
      <dgm:prSet presAssocID="{A1262214-149D-4F80-8B87-F046F9E74371}" presName="thickLine" presStyleLbl="alignNode1" presStyleIdx="5" presStyleCnt="6"/>
      <dgm:spPr/>
    </dgm:pt>
    <dgm:pt modelId="{7354CC0A-6BF1-41D5-AD11-A36E42570F50}" type="pres">
      <dgm:prSet presAssocID="{A1262214-149D-4F80-8B87-F046F9E74371}" presName="horz1" presStyleCnt="0"/>
      <dgm:spPr/>
    </dgm:pt>
    <dgm:pt modelId="{BF496606-E1CA-4419-93A8-EDC359976560}" type="pres">
      <dgm:prSet presAssocID="{A1262214-149D-4F80-8B87-F046F9E74371}" presName="tx1" presStyleLbl="revTx" presStyleIdx="5" presStyleCnt="6"/>
      <dgm:spPr/>
      <dgm:t>
        <a:bodyPr/>
        <a:lstStyle/>
        <a:p>
          <a:endParaRPr lang="fr-FR"/>
        </a:p>
      </dgm:t>
    </dgm:pt>
    <dgm:pt modelId="{68BB2407-A14D-4BCE-B80D-806581E1B4B0}" type="pres">
      <dgm:prSet presAssocID="{A1262214-149D-4F80-8B87-F046F9E74371}" presName="vert1" presStyleCnt="0"/>
      <dgm:spPr/>
    </dgm:pt>
  </dgm:ptLst>
  <dgm:cxnLst>
    <dgm:cxn modelId="{1404A9B6-721E-43AA-82A2-3E55F7C7B154}" srcId="{D451CF92-92BE-425A-BFE5-D868522B1BB3}" destId="{DEC228C0-F4E9-4DDE-AC6B-C208EB4A5E80}" srcOrd="1" destOrd="0" parTransId="{6993CE45-D9CD-4A29-9B30-5F1992F3E92C}" sibTransId="{5FCF9CA7-25F2-42D5-9F58-83F88811CBC3}"/>
    <dgm:cxn modelId="{1F5CA178-08D7-4F31-9F81-C8F7FE151046}" srcId="{D451CF92-92BE-425A-BFE5-D868522B1BB3}" destId="{5CF31AB5-A3D2-42BA-9712-881AAF9EF960}" srcOrd="2" destOrd="0" parTransId="{0806EAC4-5B20-4275-8196-58718D7589C7}" sibTransId="{F9B80658-8417-441A-9E2B-32FB4A395A5D}"/>
    <dgm:cxn modelId="{5F1ADFA2-247D-448F-937B-0EF48B7BB552}" srcId="{D451CF92-92BE-425A-BFE5-D868522B1BB3}" destId="{CE281547-C169-4820-86F7-07E008523C09}" srcOrd="0" destOrd="0" parTransId="{E406D6CE-31D5-412B-98A1-9135BCD7F746}" sibTransId="{9DE519A1-034C-406E-89EB-3B31E07E9DDA}"/>
    <dgm:cxn modelId="{F286F058-9534-4327-ADD8-8B1D5DBAC382}" srcId="{D451CF92-92BE-425A-BFE5-D868522B1BB3}" destId="{A1262214-149D-4F80-8B87-F046F9E74371}" srcOrd="5" destOrd="0" parTransId="{F0FE011D-EE6E-4B0D-9E4D-B02D481D3786}" sibTransId="{EED04F9A-81F7-4360-9BEE-058B3B5F3734}"/>
    <dgm:cxn modelId="{F9ED2CA2-C377-41E6-8717-311CF2A12F41}" srcId="{D451CF92-92BE-425A-BFE5-D868522B1BB3}" destId="{F0268C39-891B-4D41-A5D6-F0EF2E1FFA79}" srcOrd="4" destOrd="0" parTransId="{A6E33730-5BCC-4191-A57D-4F7FD503B984}" sibTransId="{400BE700-CDFA-4042-9C2F-4D6341385311}"/>
    <dgm:cxn modelId="{4DB3B59A-9291-4F05-8F48-E5BA30A5FD6B}" type="presOf" srcId="{DEC228C0-F4E9-4DDE-AC6B-C208EB4A5E80}" destId="{30600101-7FB2-4336-AEEB-D93D96FDB147}" srcOrd="0" destOrd="0" presId="urn:microsoft.com/office/officeart/2008/layout/LinedList"/>
    <dgm:cxn modelId="{C77499D4-6A06-4442-81A1-32E5F0D047E8}" type="presOf" srcId="{5CF31AB5-A3D2-42BA-9712-881AAF9EF960}" destId="{7BA74690-949A-4A06-A1E3-ED330C87AF6D}" srcOrd="0" destOrd="0" presId="urn:microsoft.com/office/officeart/2008/layout/LinedList"/>
    <dgm:cxn modelId="{178AD886-E633-4E66-AFFC-C1391A70D8DB}" type="presOf" srcId="{F0268C39-891B-4D41-A5D6-F0EF2E1FFA79}" destId="{E6178813-EC5A-4EAB-88AD-18847C1286C6}" srcOrd="0" destOrd="0" presId="urn:microsoft.com/office/officeart/2008/layout/LinedList"/>
    <dgm:cxn modelId="{F1F82912-FA7D-4E48-BF6C-4C8BDBD1016D}" type="presOf" srcId="{A1262214-149D-4F80-8B87-F046F9E74371}" destId="{BF496606-E1CA-4419-93A8-EDC359976560}" srcOrd="0" destOrd="0" presId="urn:microsoft.com/office/officeart/2008/layout/LinedList"/>
    <dgm:cxn modelId="{25EDF0D0-7F7F-4774-89EA-99B67EF1DDC8}" srcId="{D451CF92-92BE-425A-BFE5-D868522B1BB3}" destId="{90E8B548-F910-4CF4-9C5A-3968E9A41F6C}" srcOrd="3" destOrd="0" parTransId="{277063E2-B6F1-4FF9-9E79-FE87DF072AFE}" sibTransId="{05E491D5-AE33-47BC-83E0-16CF1B880FFC}"/>
    <dgm:cxn modelId="{F1EBFA95-4005-4822-82AE-9CFF07B58952}" type="presOf" srcId="{D451CF92-92BE-425A-BFE5-D868522B1BB3}" destId="{12985104-54D1-42F4-A623-D5881CB4F48C}" srcOrd="0" destOrd="0" presId="urn:microsoft.com/office/officeart/2008/layout/LinedList"/>
    <dgm:cxn modelId="{1CD5D93B-8A8D-4091-8F75-A7B9F7E1B94D}" type="presOf" srcId="{CE281547-C169-4820-86F7-07E008523C09}" destId="{76BD680E-E660-4266-8A3E-E60964A8873F}" srcOrd="0" destOrd="0" presId="urn:microsoft.com/office/officeart/2008/layout/LinedList"/>
    <dgm:cxn modelId="{2854D20D-427F-403D-A712-20B5C4CAE62D}" type="presOf" srcId="{90E8B548-F910-4CF4-9C5A-3968E9A41F6C}" destId="{55527FCF-3AF4-44C1-904E-3B1F87217545}" srcOrd="0" destOrd="0" presId="urn:microsoft.com/office/officeart/2008/layout/LinedList"/>
    <dgm:cxn modelId="{57AA35B9-209D-47F0-A540-B0E7AC91DFEB}" type="presParOf" srcId="{12985104-54D1-42F4-A623-D5881CB4F48C}" destId="{F1B470B1-88F1-4A1E-9E0F-C0D6EE13EFCE}" srcOrd="0" destOrd="0" presId="urn:microsoft.com/office/officeart/2008/layout/LinedList"/>
    <dgm:cxn modelId="{1B87B843-39C6-4D37-9364-C936A6D78006}" type="presParOf" srcId="{12985104-54D1-42F4-A623-D5881CB4F48C}" destId="{89989929-40F9-4DBC-9D86-882CEBA66995}" srcOrd="1" destOrd="0" presId="urn:microsoft.com/office/officeart/2008/layout/LinedList"/>
    <dgm:cxn modelId="{C33845D6-1A0B-4149-AEB9-9F8511B15AC4}" type="presParOf" srcId="{89989929-40F9-4DBC-9D86-882CEBA66995}" destId="{76BD680E-E660-4266-8A3E-E60964A8873F}" srcOrd="0" destOrd="0" presId="urn:microsoft.com/office/officeart/2008/layout/LinedList"/>
    <dgm:cxn modelId="{51C870DC-40FA-49C5-8D83-EA8A9318ED7D}" type="presParOf" srcId="{89989929-40F9-4DBC-9D86-882CEBA66995}" destId="{20D52D2E-F4AD-42AA-8EEE-A94FA34EC214}" srcOrd="1" destOrd="0" presId="urn:microsoft.com/office/officeart/2008/layout/LinedList"/>
    <dgm:cxn modelId="{D671ADB7-0EC4-4B39-9BDE-04CA2AB90D3B}" type="presParOf" srcId="{12985104-54D1-42F4-A623-D5881CB4F48C}" destId="{4760362F-2436-4F18-B833-1C7D782D2860}" srcOrd="2" destOrd="0" presId="urn:microsoft.com/office/officeart/2008/layout/LinedList"/>
    <dgm:cxn modelId="{5D17D72B-E8FB-4855-8300-3BD0E6976323}" type="presParOf" srcId="{12985104-54D1-42F4-A623-D5881CB4F48C}" destId="{03EBD879-E0E4-459C-B9F4-1530BD7FFA14}" srcOrd="3" destOrd="0" presId="urn:microsoft.com/office/officeart/2008/layout/LinedList"/>
    <dgm:cxn modelId="{D4C4E319-BF4D-49A0-866F-C4979A08A69A}" type="presParOf" srcId="{03EBD879-E0E4-459C-B9F4-1530BD7FFA14}" destId="{30600101-7FB2-4336-AEEB-D93D96FDB147}" srcOrd="0" destOrd="0" presId="urn:microsoft.com/office/officeart/2008/layout/LinedList"/>
    <dgm:cxn modelId="{447C1204-4480-4F2C-BDEE-236C8C6A2D46}" type="presParOf" srcId="{03EBD879-E0E4-459C-B9F4-1530BD7FFA14}" destId="{829C1E26-4899-4BD7-9F41-996FDF3DA222}" srcOrd="1" destOrd="0" presId="urn:microsoft.com/office/officeart/2008/layout/LinedList"/>
    <dgm:cxn modelId="{5C6694C7-7521-440C-92F4-991342C1CC2B}" type="presParOf" srcId="{12985104-54D1-42F4-A623-D5881CB4F48C}" destId="{08BC1254-FF54-4513-ADCC-DB23450029FA}" srcOrd="4" destOrd="0" presId="urn:microsoft.com/office/officeart/2008/layout/LinedList"/>
    <dgm:cxn modelId="{ED636157-856C-4D1B-BA04-C4C8C0A733CD}" type="presParOf" srcId="{12985104-54D1-42F4-A623-D5881CB4F48C}" destId="{E7274F7D-AF71-4AD1-B3EC-745C30C4D955}" srcOrd="5" destOrd="0" presId="urn:microsoft.com/office/officeart/2008/layout/LinedList"/>
    <dgm:cxn modelId="{322FEDFB-8ECA-48D2-9CC5-E493DB54748C}" type="presParOf" srcId="{E7274F7D-AF71-4AD1-B3EC-745C30C4D955}" destId="{7BA74690-949A-4A06-A1E3-ED330C87AF6D}" srcOrd="0" destOrd="0" presId="urn:microsoft.com/office/officeart/2008/layout/LinedList"/>
    <dgm:cxn modelId="{7A71BA16-3D48-4936-B466-A38446F4A6FD}" type="presParOf" srcId="{E7274F7D-AF71-4AD1-B3EC-745C30C4D955}" destId="{0041903C-325E-4CD7-8199-EEEFC2431422}" srcOrd="1" destOrd="0" presId="urn:microsoft.com/office/officeart/2008/layout/LinedList"/>
    <dgm:cxn modelId="{AED156F4-C1D3-4CD9-8C47-14308EBE691B}" type="presParOf" srcId="{12985104-54D1-42F4-A623-D5881CB4F48C}" destId="{C089EE66-3571-4637-9753-5FC93039D0EA}" srcOrd="6" destOrd="0" presId="urn:microsoft.com/office/officeart/2008/layout/LinedList"/>
    <dgm:cxn modelId="{60BAC7E0-4580-49E7-B0C5-20563B865917}" type="presParOf" srcId="{12985104-54D1-42F4-A623-D5881CB4F48C}" destId="{7BF6D90B-5E04-40F0-A9AE-F9ECB5FF4B39}" srcOrd="7" destOrd="0" presId="urn:microsoft.com/office/officeart/2008/layout/LinedList"/>
    <dgm:cxn modelId="{36431766-722B-469F-9AA2-48D1AF861405}" type="presParOf" srcId="{7BF6D90B-5E04-40F0-A9AE-F9ECB5FF4B39}" destId="{55527FCF-3AF4-44C1-904E-3B1F87217545}" srcOrd="0" destOrd="0" presId="urn:microsoft.com/office/officeart/2008/layout/LinedList"/>
    <dgm:cxn modelId="{91ADEC17-E196-42AF-A3AB-6493AC68C448}" type="presParOf" srcId="{7BF6D90B-5E04-40F0-A9AE-F9ECB5FF4B39}" destId="{DC02363A-AAA5-4FB4-B19B-33E81FDF5C82}" srcOrd="1" destOrd="0" presId="urn:microsoft.com/office/officeart/2008/layout/LinedList"/>
    <dgm:cxn modelId="{9D5B7682-11F1-4BC6-B1A6-F79E1C6F5049}" type="presParOf" srcId="{12985104-54D1-42F4-A623-D5881CB4F48C}" destId="{1DA138B5-6559-4340-A000-60452F614CEA}" srcOrd="8" destOrd="0" presId="urn:microsoft.com/office/officeart/2008/layout/LinedList"/>
    <dgm:cxn modelId="{5F7BE2D5-935F-478B-831A-6F4E496DF8A3}" type="presParOf" srcId="{12985104-54D1-42F4-A623-D5881CB4F48C}" destId="{170D8B17-084A-4AA6-85EB-A09B2A0DAA74}" srcOrd="9" destOrd="0" presId="urn:microsoft.com/office/officeart/2008/layout/LinedList"/>
    <dgm:cxn modelId="{8257A12C-E5BE-4414-9A4C-8DBF6A3F0CFD}" type="presParOf" srcId="{170D8B17-084A-4AA6-85EB-A09B2A0DAA74}" destId="{E6178813-EC5A-4EAB-88AD-18847C1286C6}" srcOrd="0" destOrd="0" presId="urn:microsoft.com/office/officeart/2008/layout/LinedList"/>
    <dgm:cxn modelId="{912D7F30-8AC6-42FA-A821-30FE9A080CBE}" type="presParOf" srcId="{170D8B17-084A-4AA6-85EB-A09B2A0DAA74}" destId="{F86193B4-481C-4B69-9F34-62A8254CCB29}" srcOrd="1" destOrd="0" presId="urn:microsoft.com/office/officeart/2008/layout/LinedList"/>
    <dgm:cxn modelId="{8E37D74B-6782-4695-82D6-073024B2CDB4}" type="presParOf" srcId="{12985104-54D1-42F4-A623-D5881CB4F48C}" destId="{879AE025-D180-4BCE-822E-57484B268815}" srcOrd="10" destOrd="0" presId="urn:microsoft.com/office/officeart/2008/layout/LinedList"/>
    <dgm:cxn modelId="{F4AF8DFF-1846-46E4-8B66-C7237AF9044E}" type="presParOf" srcId="{12985104-54D1-42F4-A623-D5881CB4F48C}" destId="{7354CC0A-6BF1-41D5-AD11-A36E42570F50}" srcOrd="11" destOrd="0" presId="urn:microsoft.com/office/officeart/2008/layout/LinedList"/>
    <dgm:cxn modelId="{85635B4D-180B-4924-86B0-2407D7921933}" type="presParOf" srcId="{7354CC0A-6BF1-41D5-AD11-A36E42570F50}" destId="{BF496606-E1CA-4419-93A8-EDC359976560}" srcOrd="0" destOrd="0" presId="urn:microsoft.com/office/officeart/2008/layout/LinedList"/>
    <dgm:cxn modelId="{92B69E6D-1A45-4A92-A8F0-D466B964B4D9}" type="presParOf" srcId="{7354CC0A-6BF1-41D5-AD11-A36E42570F50}" destId="{68BB2407-A14D-4BCE-B80D-806581E1B4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7B560-4FA4-4462-8252-860AA01899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503946-5144-41A1-9AF8-81AD62DB0E93}">
      <dgm:prSet/>
      <dgm:spPr/>
      <dgm:t>
        <a:bodyPr/>
        <a:lstStyle/>
        <a:p>
          <a:r>
            <a:rPr lang="fr-FR"/>
            <a:t>Remercier</a:t>
          </a:r>
          <a:endParaRPr lang="en-US"/>
        </a:p>
      </dgm:t>
    </dgm:pt>
    <dgm:pt modelId="{FBF5E2B6-11D9-4D16-979F-F026E6816505}" type="parTrans" cxnId="{6E2AA28F-6EEE-44E4-9988-D53A2E5FEB8A}">
      <dgm:prSet/>
      <dgm:spPr/>
      <dgm:t>
        <a:bodyPr/>
        <a:lstStyle/>
        <a:p>
          <a:endParaRPr lang="en-US"/>
        </a:p>
      </dgm:t>
    </dgm:pt>
    <dgm:pt modelId="{A90AF849-6D4E-4089-B76D-D804067FCC96}" type="sibTrans" cxnId="{6E2AA28F-6EEE-44E4-9988-D53A2E5FEB8A}">
      <dgm:prSet/>
      <dgm:spPr/>
      <dgm:t>
        <a:bodyPr/>
        <a:lstStyle/>
        <a:p>
          <a:endParaRPr lang="en-US"/>
        </a:p>
      </dgm:t>
    </dgm:pt>
    <dgm:pt modelId="{A4E87D58-3756-4D85-9D74-87B29F497D95}">
      <dgm:prSet/>
      <dgm:spPr/>
      <dgm:t>
        <a:bodyPr/>
        <a:lstStyle/>
        <a:p>
          <a:r>
            <a:rPr lang="fr-FR"/>
            <a:t>Bienvenue aux primo-arrivants</a:t>
          </a:r>
          <a:endParaRPr lang="en-US"/>
        </a:p>
      </dgm:t>
    </dgm:pt>
    <dgm:pt modelId="{9263E5AF-0A0A-43DF-9E80-7959D92FEE74}" type="parTrans" cxnId="{620286D0-D819-4E18-BDE0-1F895B87A020}">
      <dgm:prSet/>
      <dgm:spPr/>
      <dgm:t>
        <a:bodyPr/>
        <a:lstStyle/>
        <a:p>
          <a:endParaRPr lang="en-US"/>
        </a:p>
      </dgm:t>
    </dgm:pt>
    <dgm:pt modelId="{13C98F74-F4F6-4DE1-997A-E3C982EB76E8}" type="sibTrans" cxnId="{620286D0-D819-4E18-BDE0-1F895B87A020}">
      <dgm:prSet/>
      <dgm:spPr/>
      <dgm:t>
        <a:bodyPr/>
        <a:lstStyle/>
        <a:p>
          <a:endParaRPr lang="en-US"/>
        </a:p>
      </dgm:t>
    </dgm:pt>
    <dgm:pt modelId="{ECFADA14-EE0E-4F2E-AFE9-D3256E18EADB}">
      <dgm:prSet/>
      <dgm:spPr/>
      <dgm:t>
        <a:bodyPr/>
        <a:lstStyle/>
        <a:p>
          <a:r>
            <a:rPr lang="fr-FR"/>
            <a:t>Communion avec les étudiants et associations existantes</a:t>
          </a:r>
          <a:endParaRPr lang="en-US"/>
        </a:p>
      </dgm:t>
    </dgm:pt>
    <dgm:pt modelId="{D43A4E6E-7C55-48D6-93E9-0E143185641A}" type="parTrans" cxnId="{50100186-CBDA-41F6-8221-3B98C28AD2CE}">
      <dgm:prSet/>
      <dgm:spPr/>
      <dgm:t>
        <a:bodyPr/>
        <a:lstStyle/>
        <a:p>
          <a:endParaRPr lang="en-US"/>
        </a:p>
      </dgm:t>
    </dgm:pt>
    <dgm:pt modelId="{DEC04CF8-7E68-435B-898F-6A8FBC884DC9}" type="sibTrans" cxnId="{50100186-CBDA-41F6-8221-3B98C28AD2CE}">
      <dgm:prSet/>
      <dgm:spPr/>
      <dgm:t>
        <a:bodyPr/>
        <a:lstStyle/>
        <a:p>
          <a:endParaRPr lang="en-US"/>
        </a:p>
      </dgm:t>
    </dgm:pt>
    <dgm:pt modelId="{71877868-BB6E-4511-94B0-20DC60508837}">
      <dgm:prSet/>
      <dgm:spPr/>
      <dgm:t>
        <a:bodyPr/>
        <a:lstStyle/>
        <a:p>
          <a:r>
            <a:rPr lang="fr-FR"/>
            <a:t>Partager la culture ivoirienne avec les étudiants </a:t>
          </a:r>
          <a:endParaRPr lang="en-US"/>
        </a:p>
      </dgm:t>
    </dgm:pt>
    <dgm:pt modelId="{40CCB0AB-C8FC-4831-9F2B-749133239F0A}" type="parTrans" cxnId="{ABE9D0B8-15EB-4790-9458-CADA1423A54E}">
      <dgm:prSet/>
      <dgm:spPr/>
      <dgm:t>
        <a:bodyPr/>
        <a:lstStyle/>
        <a:p>
          <a:endParaRPr lang="en-US"/>
        </a:p>
      </dgm:t>
    </dgm:pt>
    <dgm:pt modelId="{E35D8936-2038-49B4-A1C8-2FDAE6D828BD}" type="sibTrans" cxnId="{ABE9D0B8-15EB-4790-9458-CADA1423A54E}">
      <dgm:prSet/>
      <dgm:spPr/>
      <dgm:t>
        <a:bodyPr/>
        <a:lstStyle/>
        <a:p>
          <a:endParaRPr lang="en-US"/>
        </a:p>
      </dgm:t>
    </dgm:pt>
    <dgm:pt modelId="{6CC31445-07AE-4734-B216-B9D4056AED20}" type="pres">
      <dgm:prSet presAssocID="{F517B560-4FA4-4462-8252-860AA018996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996E377-DFF4-4F6D-9582-78F998486795}" type="pres">
      <dgm:prSet presAssocID="{05503946-5144-41A1-9AF8-81AD62DB0E93}" presName="compNode" presStyleCnt="0"/>
      <dgm:spPr/>
    </dgm:pt>
    <dgm:pt modelId="{AEE6F1ED-AD13-48E1-927E-7ED5A5C3C500}" type="pres">
      <dgm:prSet presAssocID="{05503946-5144-41A1-9AF8-81AD62DB0E93}" presName="bgRect" presStyleLbl="bgShp" presStyleIdx="0" presStyleCnt="4"/>
      <dgm:spPr/>
    </dgm:pt>
    <dgm:pt modelId="{0B8AE61D-3925-4895-B940-5D080B8F9849}" type="pres">
      <dgm:prSet presAssocID="{05503946-5144-41A1-9AF8-81AD62DB0E93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94E24052-7182-456B-A5C0-315D1D1809F3}" type="pres">
      <dgm:prSet presAssocID="{05503946-5144-41A1-9AF8-81AD62DB0E93}" presName="spaceRect" presStyleCnt="0"/>
      <dgm:spPr/>
    </dgm:pt>
    <dgm:pt modelId="{DA88B5B9-EE8E-4BEA-A4F4-3830BA37101A}" type="pres">
      <dgm:prSet presAssocID="{05503946-5144-41A1-9AF8-81AD62DB0E93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CE6AB0E7-0D28-4319-BA3A-92B23CF29D87}" type="pres">
      <dgm:prSet presAssocID="{A90AF849-6D4E-4089-B76D-D804067FCC96}" presName="sibTrans" presStyleCnt="0"/>
      <dgm:spPr/>
    </dgm:pt>
    <dgm:pt modelId="{1B97C3B1-EB09-4465-9440-E21419124006}" type="pres">
      <dgm:prSet presAssocID="{A4E87D58-3756-4D85-9D74-87B29F497D95}" presName="compNode" presStyleCnt="0"/>
      <dgm:spPr/>
    </dgm:pt>
    <dgm:pt modelId="{DC606028-436C-4147-AAF3-A7CA38B8AB02}" type="pres">
      <dgm:prSet presAssocID="{A4E87D58-3756-4D85-9D74-87B29F497D95}" presName="bgRect" presStyleLbl="bgShp" presStyleIdx="1" presStyleCnt="4"/>
      <dgm:spPr/>
    </dgm:pt>
    <dgm:pt modelId="{263137E0-D3D3-4C13-96E9-220B59D20D7B}" type="pres">
      <dgm:prSet presAssocID="{A4E87D58-3756-4D85-9D74-87B29F497D9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56C49E8B-8183-430A-811E-13E1D373BF72}" type="pres">
      <dgm:prSet presAssocID="{A4E87D58-3756-4D85-9D74-87B29F497D95}" presName="spaceRect" presStyleCnt="0"/>
      <dgm:spPr/>
    </dgm:pt>
    <dgm:pt modelId="{0B9B8B5C-526D-43B0-9140-F5A22BDD84DD}" type="pres">
      <dgm:prSet presAssocID="{A4E87D58-3756-4D85-9D74-87B29F497D95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03588A57-55B2-4C10-8156-A5FBD96D4DE7}" type="pres">
      <dgm:prSet presAssocID="{13C98F74-F4F6-4DE1-997A-E3C982EB76E8}" presName="sibTrans" presStyleCnt="0"/>
      <dgm:spPr/>
    </dgm:pt>
    <dgm:pt modelId="{0DA23A99-A59F-4D81-B0D3-DA635D723BC1}" type="pres">
      <dgm:prSet presAssocID="{ECFADA14-EE0E-4F2E-AFE9-D3256E18EADB}" presName="compNode" presStyleCnt="0"/>
      <dgm:spPr/>
    </dgm:pt>
    <dgm:pt modelId="{C8A14C87-4913-46DB-9C40-88184C59FF7B}" type="pres">
      <dgm:prSet presAssocID="{ECFADA14-EE0E-4F2E-AFE9-D3256E18EADB}" presName="bgRect" presStyleLbl="bgShp" presStyleIdx="2" presStyleCnt="4"/>
      <dgm:spPr/>
    </dgm:pt>
    <dgm:pt modelId="{31C772D0-7A1E-442A-948B-DC2B6458C4C4}" type="pres">
      <dgm:prSet presAssocID="{ECFADA14-EE0E-4F2E-AFE9-D3256E18EAD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Children"/>
        </a:ext>
      </dgm:extLst>
    </dgm:pt>
    <dgm:pt modelId="{96C7271D-5782-4B87-A0A1-02689C58C170}" type="pres">
      <dgm:prSet presAssocID="{ECFADA14-EE0E-4F2E-AFE9-D3256E18EADB}" presName="spaceRect" presStyleCnt="0"/>
      <dgm:spPr/>
    </dgm:pt>
    <dgm:pt modelId="{6AEBCD49-1EEE-4449-A38D-28A656DC4710}" type="pres">
      <dgm:prSet presAssocID="{ECFADA14-EE0E-4F2E-AFE9-D3256E18EADB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317029CD-B215-4489-A5FD-E057FB948707}" type="pres">
      <dgm:prSet presAssocID="{DEC04CF8-7E68-435B-898F-6A8FBC884DC9}" presName="sibTrans" presStyleCnt="0"/>
      <dgm:spPr/>
    </dgm:pt>
    <dgm:pt modelId="{ECCFF5F4-2B41-4F8D-B0C8-055CF373ABF0}" type="pres">
      <dgm:prSet presAssocID="{71877868-BB6E-4511-94B0-20DC60508837}" presName="compNode" presStyleCnt="0"/>
      <dgm:spPr/>
    </dgm:pt>
    <dgm:pt modelId="{12B4162C-C5DD-48D1-A1DB-E5C2EF4D9059}" type="pres">
      <dgm:prSet presAssocID="{71877868-BB6E-4511-94B0-20DC60508837}" presName="bgRect" presStyleLbl="bgShp" presStyleIdx="3" presStyleCnt="4"/>
      <dgm:spPr/>
    </dgm:pt>
    <dgm:pt modelId="{F7D031E3-84FC-450C-8C46-D12DFE14B88F}" type="pres">
      <dgm:prSet presAssocID="{71877868-BB6E-4511-94B0-20DC60508837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1A5E98E-B4BF-4C5F-8D75-2EF03284AE43}" type="pres">
      <dgm:prSet presAssocID="{71877868-BB6E-4511-94B0-20DC60508837}" presName="spaceRect" presStyleCnt="0"/>
      <dgm:spPr/>
    </dgm:pt>
    <dgm:pt modelId="{A473E250-311E-4890-B498-78BB9264E831}" type="pres">
      <dgm:prSet presAssocID="{71877868-BB6E-4511-94B0-20DC60508837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B7632519-9DD9-4588-8FD0-3ACB6B976F20}" type="presOf" srcId="{F517B560-4FA4-4462-8252-860AA0189969}" destId="{6CC31445-07AE-4734-B216-B9D4056AED20}" srcOrd="0" destOrd="0" presId="urn:microsoft.com/office/officeart/2018/2/layout/IconVerticalSolidList"/>
    <dgm:cxn modelId="{13EF2EC5-3BC1-41DB-B8BD-65394536E26F}" type="presOf" srcId="{A4E87D58-3756-4D85-9D74-87B29F497D95}" destId="{0B9B8B5C-526D-43B0-9140-F5A22BDD84DD}" srcOrd="0" destOrd="0" presId="urn:microsoft.com/office/officeart/2018/2/layout/IconVerticalSolidList"/>
    <dgm:cxn modelId="{6A01516E-8E43-4936-BF46-9ECBBCF14B81}" type="presOf" srcId="{ECFADA14-EE0E-4F2E-AFE9-D3256E18EADB}" destId="{6AEBCD49-1EEE-4449-A38D-28A656DC4710}" srcOrd="0" destOrd="0" presId="urn:microsoft.com/office/officeart/2018/2/layout/IconVerticalSolidList"/>
    <dgm:cxn modelId="{6E2AA28F-6EEE-44E4-9988-D53A2E5FEB8A}" srcId="{F517B560-4FA4-4462-8252-860AA0189969}" destId="{05503946-5144-41A1-9AF8-81AD62DB0E93}" srcOrd="0" destOrd="0" parTransId="{FBF5E2B6-11D9-4D16-979F-F026E6816505}" sibTransId="{A90AF849-6D4E-4089-B76D-D804067FCC96}"/>
    <dgm:cxn modelId="{00AD1CC9-9150-4C2E-86BD-200A2A3F0EA3}" type="presOf" srcId="{71877868-BB6E-4511-94B0-20DC60508837}" destId="{A473E250-311E-4890-B498-78BB9264E831}" srcOrd="0" destOrd="0" presId="urn:microsoft.com/office/officeart/2018/2/layout/IconVerticalSolidList"/>
    <dgm:cxn modelId="{ABE9D0B8-15EB-4790-9458-CADA1423A54E}" srcId="{F517B560-4FA4-4462-8252-860AA0189969}" destId="{71877868-BB6E-4511-94B0-20DC60508837}" srcOrd="3" destOrd="0" parTransId="{40CCB0AB-C8FC-4831-9F2B-749133239F0A}" sibTransId="{E35D8936-2038-49B4-A1C8-2FDAE6D828BD}"/>
    <dgm:cxn modelId="{620286D0-D819-4E18-BDE0-1F895B87A020}" srcId="{F517B560-4FA4-4462-8252-860AA0189969}" destId="{A4E87D58-3756-4D85-9D74-87B29F497D95}" srcOrd="1" destOrd="0" parTransId="{9263E5AF-0A0A-43DF-9E80-7959D92FEE74}" sibTransId="{13C98F74-F4F6-4DE1-997A-E3C982EB76E8}"/>
    <dgm:cxn modelId="{50100186-CBDA-41F6-8221-3B98C28AD2CE}" srcId="{F517B560-4FA4-4462-8252-860AA0189969}" destId="{ECFADA14-EE0E-4F2E-AFE9-D3256E18EADB}" srcOrd="2" destOrd="0" parTransId="{D43A4E6E-7C55-48D6-93E9-0E143185641A}" sibTransId="{DEC04CF8-7E68-435B-898F-6A8FBC884DC9}"/>
    <dgm:cxn modelId="{2D7515E1-6568-4790-B7B0-EF4BA8539715}" type="presOf" srcId="{05503946-5144-41A1-9AF8-81AD62DB0E93}" destId="{DA88B5B9-EE8E-4BEA-A4F4-3830BA37101A}" srcOrd="0" destOrd="0" presId="urn:microsoft.com/office/officeart/2018/2/layout/IconVerticalSolidList"/>
    <dgm:cxn modelId="{60888BD7-9357-470D-9E3F-9AE78327FB75}" type="presParOf" srcId="{6CC31445-07AE-4734-B216-B9D4056AED20}" destId="{6996E377-DFF4-4F6D-9582-78F998486795}" srcOrd="0" destOrd="0" presId="urn:microsoft.com/office/officeart/2018/2/layout/IconVerticalSolidList"/>
    <dgm:cxn modelId="{F6FB1E74-EB9D-4BBC-9C96-CB806B565904}" type="presParOf" srcId="{6996E377-DFF4-4F6D-9582-78F998486795}" destId="{AEE6F1ED-AD13-48E1-927E-7ED5A5C3C500}" srcOrd="0" destOrd="0" presId="urn:microsoft.com/office/officeart/2018/2/layout/IconVerticalSolidList"/>
    <dgm:cxn modelId="{EEAF4895-4D9A-450B-A111-D46864725AD1}" type="presParOf" srcId="{6996E377-DFF4-4F6D-9582-78F998486795}" destId="{0B8AE61D-3925-4895-B940-5D080B8F9849}" srcOrd="1" destOrd="0" presId="urn:microsoft.com/office/officeart/2018/2/layout/IconVerticalSolidList"/>
    <dgm:cxn modelId="{F5B5C3D6-B6E7-4F23-B547-585DF46FCD30}" type="presParOf" srcId="{6996E377-DFF4-4F6D-9582-78F998486795}" destId="{94E24052-7182-456B-A5C0-315D1D1809F3}" srcOrd="2" destOrd="0" presId="urn:microsoft.com/office/officeart/2018/2/layout/IconVerticalSolidList"/>
    <dgm:cxn modelId="{3722A8E7-8931-4253-AB81-A4A2B764BE80}" type="presParOf" srcId="{6996E377-DFF4-4F6D-9582-78F998486795}" destId="{DA88B5B9-EE8E-4BEA-A4F4-3830BA37101A}" srcOrd="3" destOrd="0" presId="urn:microsoft.com/office/officeart/2018/2/layout/IconVerticalSolidList"/>
    <dgm:cxn modelId="{C8830FDD-80EB-47F7-9160-C72269B78223}" type="presParOf" srcId="{6CC31445-07AE-4734-B216-B9D4056AED20}" destId="{CE6AB0E7-0D28-4319-BA3A-92B23CF29D87}" srcOrd="1" destOrd="0" presId="urn:microsoft.com/office/officeart/2018/2/layout/IconVerticalSolidList"/>
    <dgm:cxn modelId="{FCF9E1FB-357B-4416-8921-7FD261AE9F32}" type="presParOf" srcId="{6CC31445-07AE-4734-B216-B9D4056AED20}" destId="{1B97C3B1-EB09-4465-9440-E21419124006}" srcOrd="2" destOrd="0" presId="urn:microsoft.com/office/officeart/2018/2/layout/IconVerticalSolidList"/>
    <dgm:cxn modelId="{C2EFC50A-A80C-4A79-800E-6B8DE9258AD7}" type="presParOf" srcId="{1B97C3B1-EB09-4465-9440-E21419124006}" destId="{DC606028-436C-4147-AAF3-A7CA38B8AB02}" srcOrd="0" destOrd="0" presId="urn:microsoft.com/office/officeart/2018/2/layout/IconVerticalSolidList"/>
    <dgm:cxn modelId="{0DB024C3-F7C4-4C79-B1C1-FDE7ABD07712}" type="presParOf" srcId="{1B97C3B1-EB09-4465-9440-E21419124006}" destId="{263137E0-D3D3-4C13-96E9-220B59D20D7B}" srcOrd="1" destOrd="0" presId="urn:microsoft.com/office/officeart/2018/2/layout/IconVerticalSolidList"/>
    <dgm:cxn modelId="{B93D662A-06CC-4307-B7F2-9625799C4B2A}" type="presParOf" srcId="{1B97C3B1-EB09-4465-9440-E21419124006}" destId="{56C49E8B-8183-430A-811E-13E1D373BF72}" srcOrd="2" destOrd="0" presId="urn:microsoft.com/office/officeart/2018/2/layout/IconVerticalSolidList"/>
    <dgm:cxn modelId="{25EC6E91-4C5D-4FFE-AAA1-1C95DCBD802A}" type="presParOf" srcId="{1B97C3B1-EB09-4465-9440-E21419124006}" destId="{0B9B8B5C-526D-43B0-9140-F5A22BDD84DD}" srcOrd="3" destOrd="0" presId="urn:microsoft.com/office/officeart/2018/2/layout/IconVerticalSolidList"/>
    <dgm:cxn modelId="{E6DC7338-4EC8-4EBA-899D-DBBB6FDC7856}" type="presParOf" srcId="{6CC31445-07AE-4734-B216-B9D4056AED20}" destId="{03588A57-55B2-4C10-8156-A5FBD96D4DE7}" srcOrd="3" destOrd="0" presId="urn:microsoft.com/office/officeart/2018/2/layout/IconVerticalSolidList"/>
    <dgm:cxn modelId="{FF3DA3BA-1F8A-4B07-9A22-48960BBF023C}" type="presParOf" srcId="{6CC31445-07AE-4734-B216-B9D4056AED20}" destId="{0DA23A99-A59F-4D81-B0D3-DA635D723BC1}" srcOrd="4" destOrd="0" presId="urn:microsoft.com/office/officeart/2018/2/layout/IconVerticalSolidList"/>
    <dgm:cxn modelId="{3FA01955-1E47-4A6D-BE7F-6219588DD234}" type="presParOf" srcId="{0DA23A99-A59F-4D81-B0D3-DA635D723BC1}" destId="{C8A14C87-4913-46DB-9C40-88184C59FF7B}" srcOrd="0" destOrd="0" presId="urn:microsoft.com/office/officeart/2018/2/layout/IconVerticalSolidList"/>
    <dgm:cxn modelId="{F872C30B-1B7E-465D-9FAB-436B0FFD2F38}" type="presParOf" srcId="{0DA23A99-A59F-4D81-B0D3-DA635D723BC1}" destId="{31C772D0-7A1E-442A-948B-DC2B6458C4C4}" srcOrd="1" destOrd="0" presId="urn:microsoft.com/office/officeart/2018/2/layout/IconVerticalSolidList"/>
    <dgm:cxn modelId="{291B0788-B226-4A6D-926E-A439EF104CBB}" type="presParOf" srcId="{0DA23A99-A59F-4D81-B0D3-DA635D723BC1}" destId="{96C7271D-5782-4B87-A0A1-02689C58C170}" srcOrd="2" destOrd="0" presId="urn:microsoft.com/office/officeart/2018/2/layout/IconVerticalSolidList"/>
    <dgm:cxn modelId="{2B879516-B61D-4A72-9619-928797BE1AE0}" type="presParOf" srcId="{0DA23A99-A59F-4D81-B0D3-DA635D723BC1}" destId="{6AEBCD49-1EEE-4449-A38D-28A656DC4710}" srcOrd="3" destOrd="0" presId="urn:microsoft.com/office/officeart/2018/2/layout/IconVerticalSolidList"/>
    <dgm:cxn modelId="{2AC63A0E-1666-4BE0-9A1F-1CBA6569B286}" type="presParOf" srcId="{6CC31445-07AE-4734-B216-B9D4056AED20}" destId="{317029CD-B215-4489-A5FD-E057FB948707}" srcOrd="5" destOrd="0" presId="urn:microsoft.com/office/officeart/2018/2/layout/IconVerticalSolidList"/>
    <dgm:cxn modelId="{939113CF-DBD1-4DE7-919E-5D2EBF3E0F13}" type="presParOf" srcId="{6CC31445-07AE-4734-B216-B9D4056AED20}" destId="{ECCFF5F4-2B41-4F8D-B0C8-055CF373ABF0}" srcOrd="6" destOrd="0" presId="urn:microsoft.com/office/officeart/2018/2/layout/IconVerticalSolidList"/>
    <dgm:cxn modelId="{2C9CD92E-48EF-4CC5-8371-8D2FB6CD64FC}" type="presParOf" srcId="{ECCFF5F4-2B41-4F8D-B0C8-055CF373ABF0}" destId="{12B4162C-C5DD-48D1-A1DB-E5C2EF4D9059}" srcOrd="0" destOrd="0" presId="urn:microsoft.com/office/officeart/2018/2/layout/IconVerticalSolidList"/>
    <dgm:cxn modelId="{5960A1AC-3A71-4A2C-9573-F73403F1BE99}" type="presParOf" srcId="{ECCFF5F4-2B41-4F8D-B0C8-055CF373ABF0}" destId="{F7D031E3-84FC-450C-8C46-D12DFE14B88F}" srcOrd="1" destOrd="0" presId="urn:microsoft.com/office/officeart/2018/2/layout/IconVerticalSolidList"/>
    <dgm:cxn modelId="{706BEE25-7820-4DCB-9FAF-5080143943E1}" type="presParOf" srcId="{ECCFF5F4-2B41-4F8D-B0C8-055CF373ABF0}" destId="{C1A5E98E-B4BF-4C5F-8D75-2EF03284AE43}" srcOrd="2" destOrd="0" presId="urn:microsoft.com/office/officeart/2018/2/layout/IconVerticalSolidList"/>
    <dgm:cxn modelId="{59353F25-A49F-4B99-BB8B-A1BC3FAD1CA9}" type="presParOf" srcId="{ECCFF5F4-2B41-4F8D-B0C8-055CF373ABF0}" destId="{A473E250-311E-4890-B498-78BB9264E8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470B1-88F1-4A1E-9E0F-C0D6EE13EFCE}">
      <dsp:nvSpPr>
        <dsp:cNvPr id="0" name=""/>
        <dsp:cNvSpPr/>
      </dsp:nvSpPr>
      <dsp:spPr>
        <a:xfrm>
          <a:off x="0" y="2570"/>
          <a:ext cx="683221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D680E-E660-4266-8A3E-E60964A8873F}">
      <dsp:nvSpPr>
        <dsp:cNvPr id="0" name=""/>
        <dsp:cNvSpPr/>
      </dsp:nvSpPr>
      <dsp:spPr>
        <a:xfrm>
          <a:off x="0" y="2570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/>
            <a:t>A-Présentation du projet et de ses objectifs</a:t>
          </a:r>
          <a:endParaRPr lang="en-US" sz="2500" kern="1200" dirty="0"/>
        </a:p>
      </dsp:txBody>
      <dsp:txXfrm>
        <a:off x="0" y="2570"/>
        <a:ext cx="6832212" cy="876606"/>
      </dsp:txXfrm>
    </dsp:sp>
    <dsp:sp modelId="{4760362F-2436-4F18-B833-1C7D782D2860}">
      <dsp:nvSpPr>
        <dsp:cNvPr id="0" name=""/>
        <dsp:cNvSpPr/>
      </dsp:nvSpPr>
      <dsp:spPr>
        <a:xfrm>
          <a:off x="0" y="879176"/>
          <a:ext cx="683221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600101-7FB2-4336-AEEB-D93D96FDB147}">
      <dsp:nvSpPr>
        <dsp:cNvPr id="0" name=""/>
        <dsp:cNvSpPr/>
      </dsp:nvSpPr>
      <dsp:spPr>
        <a:xfrm>
          <a:off x="0" y="879176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/>
            <a:t>1-Description du projet</a:t>
          </a:r>
          <a:endParaRPr lang="en-US" sz="2500" kern="1200" dirty="0"/>
        </a:p>
      </dsp:txBody>
      <dsp:txXfrm>
        <a:off x="0" y="879176"/>
        <a:ext cx="6832212" cy="876606"/>
      </dsp:txXfrm>
    </dsp:sp>
    <dsp:sp modelId="{08BC1254-FF54-4513-ADCC-DB23450029FA}">
      <dsp:nvSpPr>
        <dsp:cNvPr id="0" name=""/>
        <dsp:cNvSpPr/>
      </dsp:nvSpPr>
      <dsp:spPr>
        <a:xfrm>
          <a:off x="0" y="1755783"/>
          <a:ext cx="6832212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A74690-949A-4A06-A1E3-ED330C87AF6D}">
      <dsp:nvSpPr>
        <dsp:cNvPr id="0" name=""/>
        <dsp:cNvSpPr/>
      </dsp:nvSpPr>
      <dsp:spPr>
        <a:xfrm>
          <a:off x="0" y="1755783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/>
            <a:t>2-Description des objectifs du projet</a:t>
          </a:r>
          <a:endParaRPr lang="en-US" sz="2500" kern="1200" dirty="0"/>
        </a:p>
      </dsp:txBody>
      <dsp:txXfrm>
        <a:off x="0" y="1755783"/>
        <a:ext cx="6832212" cy="876606"/>
      </dsp:txXfrm>
    </dsp:sp>
    <dsp:sp modelId="{C089EE66-3571-4637-9753-5FC93039D0EA}">
      <dsp:nvSpPr>
        <dsp:cNvPr id="0" name=""/>
        <dsp:cNvSpPr/>
      </dsp:nvSpPr>
      <dsp:spPr>
        <a:xfrm>
          <a:off x="0" y="2632389"/>
          <a:ext cx="683221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527FCF-3AF4-44C1-904E-3B1F87217545}">
      <dsp:nvSpPr>
        <dsp:cNvPr id="0" name=""/>
        <dsp:cNvSpPr/>
      </dsp:nvSpPr>
      <dsp:spPr>
        <a:xfrm>
          <a:off x="0" y="2632389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/>
            <a:t>B-Budget prévisionnel</a:t>
          </a:r>
          <a:endParaRPr lang="en-US" sz="2500" kern="1200"/>
        </a:p>
      </dsp:txBody>
      <dsp:txXfrm>
        <a:off x="0" y="2632389"/>
        <a:ext cx="6832212" cy="876606"/>
      </dsp:txXfrm>
    </dsp:sp>
    <dsp:sp modelId="{1DA138B5-6559-4340-A000-60452F614CEA}">
      <dsp:nvSpPr>
        <dsp:cNvPr id="0" name=""/>
        <dsp:cNvSpPr/>
      </dsp:nvSpPr>
      <dsp:spPr>
        <a:xfrm>
          <a:off x="0" y="3508995"/>
          <a:ext cx="683221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178813-EC5A-4EAB-88AD-18847C1286C6}">
      <dsp:nvSpPr>
        <dsp:cNvPr id="0" name=""/>
        <dsp:cNvSpPr/>
      </dsp:nvSpPr>
      <dsp:spPr>
        <a:xfrm>
          <a:off x="0" y="3508995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/>
            <a:t>1-Dépenses</a:t>
          </a:r>
          <a:endParaRPr lang="en-US" sz="2500" kern="1200"/>
        </a:p>
      </dsp:txBody>
      <dsp:txXfrm>
        <a:off x="0" y="3508995"/>
        <a:ext cx="6832212" cy="876606"/>
      </dsp:txXfrm>
    </dsp:sp>
    <dsp:sp modelId="{879AE025-D180-4BCE-822E-57484B268815}">
      <dsp:nvSpPr>
        <dsp:cNvPr id="0" name=""/>
        <dsp:cNvSpPr/>
      </dsp:nvSpPr>
      <dsp:spPr>
        <a:xfrm>
          <a:off x="0" y="4385602"/>
          <a:ext cx="683221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496606-E1CA-4419-93A8-EDC359976560}">
      <dsp:nvSpPr>
        <dsp:cNvPr id="0" name=""/>
        <dsp:cNvSpPr/>
      </dsp:nvSpPr>
      <dsp:spPr>
        <a:xfrm>
          <a:off x="0" y="4385602"/>
          <a:ext cx="6832212" cy="87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/>
            <a:t>2-Ressources</a:t>
          </a:r>
          <a:endParaRPr lang="en-US" sz="2500" kern="1200" dirty="0"/>
        </a:p>
      </dsp:txBody>
      <dsp:txXfrm>
        <a:off x="0" y="4385602"/>
        <a:ext cx="6832212" cy="876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6F1ED-AD13-48E1-927E-7ED5A5C3C500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E61D-3925-4895-B940-5D080B8F984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8B5B9-EE8E-4BEA-A4F4-3830BA37101A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Remercier</a:t>
          </a:r>
          <a:endParaRPr lang="en-US" sz="2200" kern="1200"/>
        </a:p>
      </dsp:txBody>
      <dsp:txXfrm>
        <a:off x="1279109" y="2185"/>
        <a:ext cx="5553102" cy="1107454"/>
      </dsp:txXfrm>
    </dsp:sp>
    <dsp:sp modelId="{DC606028-436C-4147-AAF3-A7CA38B8AB02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137E0-D3D3-4C13-96E9-220B59D20D7B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B8B5C-526D-43B0-9140-F5A22BDD84DD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Bienvenue aux primo-arrivants</a:t>
          </a:r>
          <a:endParaRPr lang="en-US" sz="2200" kern="1200"/>
        </a:p>
      </dsp:txBody>
      <dsp:txXfrm>
        <a:off x="1279109" y="1386503"/>
        <a:ext cx="5553102" cy="1107454"/>
      </dsp:txXfrm>
    </dsp:sp>
    <dsp:sp modelId="{C8A14C87-4913-46DB-9C40-88184C59FF7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772D0-7A1E-442A-948B-DC2B6458C4C4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BCD49-1EEE-4449-A38D-28A656DC4710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Communion avec les étudiants et associations existantes</a:t>
          </a:r>
          <a:endParaRPr lang="en-US" sz="2200" kern="1200"/>
        </a:p>
      </dsp:txBody>
      <dsp:txXfrm>
        <a:off x="1279109" y="2770821"/>
        <a:ext cx="5553102" cy="1107454"/>
      </dsp:txXfrm>
    </dsp:sp>
    <dsp:sp modelId="{12B4162C-C5DD-48D1-A1DB-E5C2EF4D9059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031E3-84FC-450C-8C46-D12DFE14B88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3E250-311E-4890-B498-78BB9264E831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Partager la culture ivoirienne avec les étudiants </a:t>
          </a:r>
          <a:endParaRPr lang="en-US" sz="2200" kern="1200"/>
        </a:p>
      </dsp:txBody>
      <dsp:txXfrm>
        <a:off x="1279109" y="4155139"/>
        <a:ext cx="5553102" cy="110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6F19C-E093-4E52-B3A8-08903E469049}" type="datetimeFigureOut">
              <a:rPr lang="fr-FR" smtClean="0"/>
              <a:t>17/02/2020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8A9A0-76E9-4D78-B99C-46176B3E8C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9FDF-FC15-491B-A634-7A68AA01B044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6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A3DF-7357-408C-BAA2-D5F607BDCB02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86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37E02-9B26-407B-B765-B5303F119461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73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0F63-CFC4-4455-8D77-38F1E70D2B31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074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81F2-3EE8-42D7-B853-EE545D51C2E7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185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1AD0-C919-4313-B572-A29D031A4473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920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20D82-1C4D-421F-8DE4-877447E4E477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51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C458-A469-47D8-A621-8C467C6CDEE6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57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58BE-EF44-41B2-BEE7-0CC722E37D6E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4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2649-AA07-4677-8AE7-AFAEC91FE57C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62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558-1F86-4E1C-81AE-B7A7B0905907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82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6EBD-50B2-4BFC-B2F9-BA4FB19B42DE}" type="datetime1">
              <a:rPr lang="fr-FR" smtClean="0"/>
              <a:t>17/02/2020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50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35DB-449C-48D1-91FE-50545EDB8F9D}" type="datetime1">
              <a:rPr lang="fr-FR" smtClean="0"/>
              <a:t>17/02/2020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7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0304-37F8-4C0F-B00B-A41D716B8DCE}" type="datetime1">
              <a:rPr lang="fr-FR" smtClean="0"/>
              <a:t>17/02/2020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2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B226-92FF-4735-8D50-CABA5DC88F44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1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CF5F-00A4-43FB-942F-F9C4388A65F3}" type="datetime1">
              <a:rPr lang="fr-FR" smtClean="0"/>
              <a:t>17/02/2020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23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A494-3EA4-4DFB-88E4-85E497915B29}" type="datetime1">
              <a:rPr lang="fr-FR" smtClean="0"/>
              <a:t>17/02/2020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9439790-82CE-4999-B986-FF9B8B0822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2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xmlns="" id="{A7207411-55E3-47BD-813C-9FEAE404F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2025" y="2220518"/>
            <a:ext cx="6091238" cy="2224880"/>
          </a:xfrm>
        </p:spPr>
        <p:txBody>
          <a:bodyPr>
            <a:normAutofit fontScale="90000"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>Présentation du </a:t>
            </a:r>
            <a:r>
              <a:rPr lang="fr-FR" dirty="0" err="1"/>
              <a:t>projet«Anitché</a:t>
            </a:r>
            <a:r>
              <a:rPr lang="fr-FR" dirty="0"/>
              <a:t>»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xmlns="" id="{81E9B53A-18E3-47EA-B2FB-36519658D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5129213"/>
            <a:ext cx="3905249" cy="971550"/>
          </a:xfrm>
        </p:spPr>
        <p:txBody>
          <a:bodyPr/>
          <a:lstStyle/>
          <a:p>
            <a:r>
              <a:rPr lang="fr-FR" dirty="0"/>
              <a:t>Lieu de réalisation :  REIMS </a:t>
            </a:r>
          </a:p>
          <a:p>
            <a:r>
              <a:rPr lang="fr-FR" dirty="0"/>
              <a:t>Date de réalisation : Mars 2020</a:t>
            </a:r>
          </a:p>
          <a:p>
            <a:endParaRPr lang="fr-FR" dirty="0"/>
          </a:p>
        </p:txBody>
      </p:sp>
      <p:pic>
        <p:nvPicPr>
          <p:cNvPr id="7" name="Espace réservé du contenu 6" descr="Une image contenant dessin&#10;&#10;Description générée automatiquement">
            <a:extLst>
              <a:ext uri="{FF2B5EF4-FFF2-40B4-BE49-F238E27FC236}">
                <a16:creationId xmlns:a16="http://schemas.microsoft.com/office/drawing/2014/main" xmlns="" id="{C5324DDF-1B81-42D2-8867-5D148B8F79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2733675" cy="167640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25FF459D-25FB-46D1-A8EA-32EAE7E82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06" y="23019"/>
            <a:ext cx="1922938" cy="2014538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xmlns="" id="{AC9EC365-E838-40C5-A7D8-35F38832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39" y="23019"/>
            <a:ext cx="1841499" cy="18414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FE13D38-EB37-40A4-B412-B27CBE4B4821}"/>
              </a:ext>
            </a:extLst>
          </p:cNvPr>
          <p:cNvSpPr/>
          <p:nvPr/>
        </p:nvSpPr>
        <p:spPr>
          <a:xfrm>
            <a:off x="7543800" y="5129213"/>
            <a:ext cx="3657600" cy="4286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Nangouban</a:t>
            </a:r>
            <a:r>
              <a:rPr lang="fr-FR" dirty="0"/>
              <a:t> </a:t>
            </a:r>
            <a:r>
              <a:rPr lang="fr-FR" dirty="0" err="1"/>
              <a:t>Ouattarra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37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A63C728-90FE-4DB6-B747-FA4269F3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938" y="2481485"/>
            <a:ext cx="7394037" cy="1280890"/>
          </a:xfrm>
        </p:spPr>
        <p:txBody>
          <a:bodyPr/>
          <a:lstStyle/>
          <a:p>
            <a:r>
              <a:rPr lang="fr-FR" dirty="0"/>
              <a:t>B-Budget prévisionnel du projet</a:t>
            </a:r>
          </a:p>
        </p:txBody>
      </p:sp>
    </p:spTree>
    <p:extLst>
      <p:ext uri="{BB962C8B-B14F-4D97-AF65-F5344CB8AC3E}">
        <p14:creationId xmlns:p14="http://schemas.microsoft.com/office/powerpoint/2010/main" val="285062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A2D7F7-A343-4242-88DB-61B11A45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1-Les dépenses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CFCB304-62A5-4A42-BD80-19D3C533E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0" y="1728788"/>
            <a:ext cx="9944100" cy="4843462"/>
          </a:xfrm>
        </p:spPr>
        <p:txBody>
          <a:bodyPr>
            <a:normAutofit/>
          </a:bodyPr>
          <a:lstStyle/>
          <a:p>
            <a:r>
              <a:rPr lang="fr-FR" sz="2000" dirty="0"/>
              <a:t>Animation (invitation des amants du théâtre, prestations d’</a:t>
            </a:r>
            <a:r>
              <a:rPr lang="fr-FR" sz="2000" dirty="0" err="1"/>
              <a:t>Afroyoti</a:t>
            </a:r>
            <a:r>
              <a:rPr lang="fr-FR" sz="2000" dirty="0"/>
              <a:t> et d’artistes): 600€</a:t>
            </a:r>
          </a:p>
          <a:p>
            <a:r>
              <a:rPr lang="fr-FR" sz="2000" dirty="0"/>
              <a:t> Logistique (location de salle, sonorisation, décoration et couverts): 1250€</a:t>
            </a:r>
          </a:p>
          <a:p>
            <a:r>
              <a:rPr lang="fr-FR" sz="2000" dirty="0"/>
              <a:t> Communication ( conception de flyers et d’affiches, confection mûr de star, vidéo et photo): 350€</a:t>
            </a:r>
          </a:p>
          <a:p>
            <a:r>
              <a:rPr lang="fr-FR" sz="2000" dirty="0"/>
              <a:t> Restauration (alloco, attiéké, riz, poisson, viande, boisson, jus de bissap, </a:t>
            </a:r>
            <a:r>
              <a:rPr lang="fr-FR" sz="2000" dirty="0" err="1"/>
              <a:t>dêguê</a:t>
            </a:r>
            <a:r>
              <a:rPr lang="fr-FR" sz="2000" dirty="0"/>
              <a:t>, croquette, bon maïs, concombre, citron, sels, ails, gingembre, bananes  ): 1300€</a:t>
            </a:r>
          </a:p>
          <a:p>
            <a:r>
              <a:rPr lang="fr-FR" sz="2000" dirty="0"/>
              <a:t> Don en nature: 200€</a:t>
            </a:r>
          </a:p>
          <a:p>
            <a:r>
              <a:rPr lang="fr-FR" sz="2000" dirty="0"/>
              <a:t>Valorisation du bénévolat: 300€</a:t>
            </a:r>
          </a:p>
          <a:p>
            <a:r>
              <a:rPr lang="fr-FR" sz="2000" dirty="0"/>
              <a:t> Prévention: 350€  </a:t>
            </a:r>
          </a:p>
          <a:p>
            <a:r>
              <a:rPr lang="fr-FR" sz="2000" dirty="0"/>
              <a:t>Débit de boisson (bière, vin rouge, champagne, soft): 600€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502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963A532-E283-4AA6-89A4-EC719449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2-Les 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8B5090D-9CDA-4C7D-B4F9-58FA25D6E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URCA: 2000€</a:t>
            </a:r>
          </a:p>
          <a:p>
            <a:r>
              <a:rPr lang="fr-FR" sz="2400" dirty="0"/>
              <a:t> Crous: 1000€</a:t>
            </a:r>
          </a:p>
          <a:p>
            <a:r>
              <a:rPr lang="fr-FR" sz="2400" dirty="0"/>
              <a:t> Autofinancement (billetterie et fonds propres): 1450€</a:t>
            </a:r>
          </a:p>
          <a:p>
            <a:r>
              <a:rPr lang="fr-FR" sz="2400" dirty="0"/>
              <a:t> Don en nature: 200€</a:t>
            </a:r>
          </a:p>
          <a:p>
            <a:r>
              <a:rPr lang="fr-FR" sz="2400" dirty="0"/>
              <a:t>Valorisation du bénévolat: 300€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62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14F731-0E51-4743-80D6-E6F9B25C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162" y="2788555"/>
            <a:ext cx="6836825" cy="1280890"/>
          </a:xfrm>
        </p:spPr>
        <p:txBody>
          <a:bodyPr/>
          <a:lstStyle/>
          <a:p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7814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3D9AEEE-1CCD-43C0-BA3E-16D60A6E23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158CFAE9-65C5-4F61-ABCF-2BA6882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0F880A6-33D3-4EEC-A780-B73559B9F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2C6246ED-0535-4496-A8F6-1E80CC4EB8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1FC9434F-22D0-4900-954C-E066A5C03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517063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96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36C9CB2-EBD0-404E-ACD4-8B53E227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575" y="2788555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I-Présentation du projet et de ses   objectifs</a:t>
            </a:r>
          </a:p>
        </p:txBody>
      </p:sp>
    </p:spTree>
    <p:extLst>
      <p:ext uri="{BB962C8B-B14F-4D97-AF65-F5344CB8AC3E}">
        <p14:creationId xmlns:p14="http://schemas.microsoft.com/office/powerpoint/2010/main" val="116070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649538A-CE99-4F91-A780-55C81482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1-Description du projet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FAF0439D-20A4-48E6-9102-CAE8BDB4F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681" y="2237128"/>
            <a:ext cx="4237087" cy="238374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80724FE-94D7-40BB-80AA-27CDB07A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28" y="2237128"/>
            <a:ext cx="4243184" cy="23776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FC2481B-6E0D-46B1-96D2-107B43BD980A}"/>
              </a:ext>
            </a:extLst>
          </p:cNvPr>
          <p:cNvSpPr/>
          <p:nvPr/>
        </p:nvSpPr>
        <p:spPr>
          <a:xfrm>
            <a:off x="2957513" y="5000625"/>
            <a:ext cx="4957762" cy="928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	</a:t>
            </a:r>
            <a:r>
              <a:rPr lang="fr-FR" sz="2800" dirty="0" err="1"/>
              <a:t>Anitché</a:t>
            </a:r>
            <a:r>
              <a:rPr lang="fr-FR" sz="2800" dirty="0"/>
              <a:t>= 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51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B383707-143D-4002-A1D5-68379D4A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Animations culturelles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7A9B7824-8A30-4C7A-B894-C1EF2AB4E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75" y="2205038"/>
            <a:ext cx="3688400" cy="28958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142DEF5-F309-4EF7-811B-AF70F540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7" y="2562225"/>
            <a:ext cx="3694496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C35DA98-A97B-42E8-8BE2-A7A886DC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Soirée dansante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4B212AA8-9106-4A29-9776-6BD02B5F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184" y="1905000"/>
            <a:ext cx="566163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0C8B6C4B-A867-4D7E-9851-29BB2D603B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C85981-63DA-48CD-A722-8C8EA96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fr-FR" dirty="0"/>
              <a:t>Gastronomie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70BD5D9-CDC5-465C-9E25-2EB0249FE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0431EB0-D737-477B-A19B-A6ED5ECC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728913"/>
            <a:ext cx="3650278" cy="1259894"/>
          </a:xfrm>
        </p:spPr>
        <p:txBody>
          <a:bodyPr>
            <a:normAutofit/>
          </a:bodyPr>
          <a:lstStyle/>
          <a:p>
            <a:r>
              <a:rPr lang="en-US" sz="2400" dirty="0" err="1"/>
              <a:t>Attièke</a:t>
            </a:r>
            <a:r>
              <a:rPr lang="en-US" sz="2400" dirty="0"/>
              <a:t> (</a:t>
            </a:r>
            <a:r>
              <a:rPr lang="en-US" sz="2400" dirty="0" err="1"/>
              <a:t>Garba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Alloco</a:t>
            </a:r>
            <a:endParaRPr lang="en-US" sz="2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A1090B71-16E6-44C9-9552-7B92E148C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8" r="34605" b="1"/>
          <a:stretch/>
        </p:blipFill>
        <p:spPr>
          <a:xfrm>
            <a:off x="4619544" y="640080"/>
            <a:ext cx="3380136" cy="52711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D298902-4DD6-4BB8-AA21-995130367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0" r="40349" b="-1"/>
          <a:stretch/>
        </p:blipFill>
        <p:spPr>
          <a:xfrm>
            <a:off x="8163406" y="640080"/>
            <a:ext cx="3395275" cy="5271142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xmlns="" id="{9185F495-8EFA-407B-AAD7-A2F52AE2C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22FAD98-C181-4349-8CDD-35C53D46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Gastronomie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8DC11B71-A6D0-406D-BFA6-005BBAADF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207" y="2095501"/>
            <a:ext cx="4143376" cy="2857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7DDA2A1-E408-4E0C-B758-9F7CC26F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2095501"/>
            <a:ext cx="4143376" cy="285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DEC876B-9858-4751-8E49-BC06CEAC544C}"/>
              </a:ext>
            </a:extLst>
          </p:cNvPr>
          <p:cNvSpPr/>
          <p:nvPr/>
        </p:nvSpPr>
        <p:spPr>
          <a:xfrm>
            <a:off x="2714624" y="5086350"/>
            <a:ext cx="4143376" cy="471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Jus de gingembre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34A046F-B17E-4AF9-B330-03147ACF9D37}"/>
              </a:ext>
            </a:extLst>
          </p:cNvPr>
          <p:cNvSpPr/>
          <p:nvPr/>
        </p:nvSpPr>
        <p:spPr>
          <a:xfrm>
            <a:off x="7238207" y="5086350"/>
            <a:ext cx="4266405" cy="471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Jus de Bissap</a:t>
            </a:r>
          </a:p>
        </p:txBody>
      </p:sp>
    </p:spTree>
    <p:extLst>
      <p:ext uri="{BB962C8B-B14F-4D97-AF65-F5344CB8AC3E}">
        <p14:creationId xmlns:p14="http://schemas.microsoft.com/office/powerpoint/2010/main" val="15489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3D9AEEE-1CCD-43C0-BA3E-16D60A6E23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4E02D0D9-E46D-4063-9E7F-75D43171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36" y="3101093"/>
            <a:ext cx="2802452" cy="3029344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2-Description des objectifs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0F880A6-33D3-4EEC-A780-B73559B9F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2C6246ED-0535-4496-A8F6-1E80CC4EB8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2FAFCE0F-5A6D-4DFD-92A7-806890A80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69242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411226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248</Words>
  <Application>Microsoft Office PowerPoint</Application>
  <PresentationFormat>Grand écran</PresentationFormat>
  <Paragraphs>44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Brin</vt:lpstr>
      <vt:lpstr> Présentation du projet«Anitché»</vt:lpstr>
      <vt:lpstr>Sommaire</vt:lpstr>
      <vt:lpstr>I-Présentation du projet et de ses   objectifs</vt:lpstr>
      <vt:lpstr>1-Description du projet</vt:lpstr>
      <vt:lpstr>Animations culturelles</vt:lpstr>
      <vt:lpstr>Soirée dansante</vt:lpstr>
      <vt:lpstr>Gastronomie</vt:lpstr>
      <vt:lpstr>Gastronomie</vt:lpstr>
      <vt:lpstr>2-Description des objectifs</vt:lpstr>
      <vt:lpstr>B-Budget prévisionnel du projet</vt:lpstr>
      <vt:lpstr>1-Les dépenses</vt:lpstr>
      <vt:lpstr>2-Les ressources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projet«Anitché»</dc:title>
  <dc:creator>Soy Ced</dc:creator>
  <cp:lastModifiedBy>Brice Kevin</cp:lastModifiedBy>
  <cp:revision>4</cp:revision>
  <dcterms:created xsi:type="dcterms:W3CDTF">2020-02-17T09:15:58Z</dcterms:created>
  <dcterms:modified xsi:type="dcterms:W3CDTF">2020-02-17T20:20:15Z</dcterms:modified>
</cp:coreProperties>
</file>